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316" r:id="rId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60401" autoAdjust="0"/>
  </p:normalViewPr>
  <p:slideViewPr>
    <p:cSldViewPr snapToGrid="0">
      <p:cViewPr varScale="1">
        <p:scale>
          <a:sx n="45" d="100"/>
          <a:sy n="45" d="100"/>
        </p:scale>
        <p:origin x="148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68901C-D4FD-470C-97BE-EA85A98C6EA8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0E4B84-E64F-422D-8BB5-AEBEEE8A2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7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4B84-E64F-422D-8BB5-AEBEEE8A26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3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4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9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8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68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1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6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02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6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5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9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7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4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4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2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9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1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7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E07B7E-9C6B-43DC-A29A-2D22C7A18F7A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6627B25-358E-4B70-99B4-B4CD39D05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66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3335" y="3117422"/>
            <a:ext cx="64101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To provide a </a:t>
            </a:r>
            <a:r>
              <a:rPr lang="en-US" sz="2400" dirty="0">
                <a:solidFill>
                  <a:srgbClr val="00FFFF">
                    <a:alpha val="0"/>
                  </a:srgbClr>
                </a:solidFill>
                <a:latin typeface="Calibri" panose="020F0502020204030204"/>
              </a:rPr>
              <a:t>safe, efficient, environmentally sound and fiscally responsible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transportation system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anose="020F0502020204030204"/>
              </a:rPr>
              <a:t>that delivers economic opportunity and enhances the quality of life in Kentucky.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3335" y="3117422"/>
            <a:ext cx="64101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To provide a </a:t>
            </a:r>
            <a:r>
              <a:rPr lang="en-US" sz="2400" dirty="0">
                <a:solidFill>
                  <a:srgbClr val="FF9900"/>
                </a:solidFill>
                <a:latin typeface="Calibri" panose="020F0502020204030204"/>
              </a:rPr>
              <a:t>safe, efficient, environmentally sound and fiscally responsible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transportation system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anose="020F0502020204030204"/>
              </a:rPr>
              <a:t>that delivers economic opportunity and enhances the quality of life in Kentucky.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3335" y="3117422"/>
            <a:ext cx="64101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To provide a </a:t>
            </a:r>
            <a:r>
              <a:rPr lang="en-US" sz="2400" dirty="0">
                <a:solidFill>
                  <a:srgbClr val="FF9900">
                    <a:alpha val="0"/>
                  </a:srgbClr>
                </a:solidFill>
                <a:latin typeface="Calibri" panose="020F0502020204030204"/>
              </a:rPr>
              <a:t>safe, efficient, environmentally sound and fiscally responsible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transportation system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srgbClr val="00FFFF">
                    <a:alpha val="0"/>
                  </a:srgbClr>
                </a:solidFill>
                <a:latin typeface="Calibri" panose="020F0502020204030204"/>
              </a:rPr>
              <a:t>that delivers economic opportunity and enhances the quality of life in Kentucky.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073" y="989620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KYTC Mission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71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Paul Looney</Speakers>
    <Year xmlns="b47a5aad-adfb-4dac-9d3f-47090e67d565">2017</Year>
    <Section xmlns="b47a5aad-adfb-4dac-9d3f-47090e67d565" xsi:nil="true"/>
    <Day xmlns="b47a5aad-adfb-4dac-9d3f-47090e67d565">Tuesday</Day>
  </documentManagement>
</p:properties>
</file>

<file path=customXml/itemProps1.xml><?xml version="1.0" encoding="utf-8"?>
<ds:datastoreItem xmlns:ds="http://schemas.openxmlformats.org/officeDocument/2006/customXml" ds:itemID="{6A212E20-F01B-4F5E-8CCD-81F1A65EDDC0}"/>
</file>

<file path=customXml/itemProps2.xml><?xml version="1.0" encoding="utf-8"?>
<ds:datastoreItem xmlns:ds="http://schemas.openxmlformats.org/officeDocument/2006/customXml" ds:itemID="{24EC1ABD-870F-4D9C-AA24-1D631EA690AA}"/>
</file>

<file path=customXml/itemProps3.xml><?xml version="1.0" encoding="utf-8"?>
<ds:datastoreItem xmlns:ds="http://schemas.openxmlformats.org/officeDocument/2006/customXml" ds:itemID="{306E344C-0957-4664-918F-C0C0EC20BF59}"/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588</TotalTime>
  <Words>84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Calisto MT</vt:lpstr>
      <vt:lpstr>Trebuchet MS</vt:lpstr>
      <vt:lpstr>Wingdings 2</vt:lpstr>
      <vt:lpstr>Slate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Pause 50 Update</dc:title>
  <dc:creator>Chris Lambert</dc:creator>
  <cp:lastModifiedBy>Looney, Paul (KYTC)</cp:lastModifiedBy>
  <cp:revision>59</cp:revision>
  <cp:lastPrinted>2017-07-20T14:59:45Z</cp:lastPrinted>
  <dcterms:created xsi:type="dcterms:W3CDTF">2017-02-08T00:38:25Z</dcterms:created>
  <dcterms:modified xsi:type="dcterms:W3CDTF">2017-08-15T11:37:40Z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